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1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9C16A6-8C48-4165-8DAF-8C957C12A8F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</dgm:pt>
    <dgm:pt modelId="{701D68F5-42F8-47BC-8FED-84C50F595DF0}">
      <dgm:prSet phldrT="[Text]"/>
      <dgm:spPr/>
      <dgm:t>
        <a:bodyPr/>
        <a:lstStyle/>
        <a:p>
          <a:r>
            <a:rPr lang="en-ZA" dirty="0">
              <a:solidFill>
                <a:schemeClr val="bg1"/>
              </a:solidFill>
              <a:latin typeface="Perpetua Titling MT" panose="02020502060505020804" pitchFamily="18" charset="0"/>
            </a:rPr>
            <a:t>React JS</a:t>
          </a:r>
          <a:endParaRPr lang="en-US" dirty="0">
            <a:solidFill>
              <a:schemeClr val="bg1"/>
            </a:solidFill>
            <a:latin typeface="Perpetua Titling MT" panose="02020502060505020804" pitchFamily="18" charset="0"/>
          </a:endParaRPr>
        </a:p>
      </dgm:t>
    </dgm:pt>
    <dgm:pt modelId="{9617668C-C38C-4017-8DDF-37855B15D110}" type="parTrans" cxnId="{C4BA385D-31ED-40EF-A5D6-98DFBA64E71A}">
      <dgm:prSet/>
      <dgm:spPr/>
      <dgm:t>
        <a:bodyPr/>
        <a:lstStyle/>
        <a:p>
          <a:endParaRPr lang="en-US"/>
        </a:p>
      </dgm:t>
    </dgm:pt>
    <dgm:pt modelId="{0C95B389-AC0C-4055-9AA3-38815EFC8B0A}" type="sibTrans" cxnId="{C4BA385D-31ED-40EF-A5D6-98DFBA64E71A}">
      <dgm:prSet/>
      <dgm:spPr/>
      <dgm:t>
        <a:bodyPr/>
        <a:lstStyle/>
        <a:p>
          <a:endParaRPr lang="en-US"/>
        </a:p>
      </dgm:t>
    </dgm:pt>
    <dgm:pt modelId="{91A66877-AC1C-46D9-BF2C-6024B638DEA9}">
      <dgm:prSet phldrT="[Text]"/>
      <dgm:spPr/>
      <dgm:t>
        <a:bodyPr/>
        <a:lstStyle/>
        <a:p>
          <a:r>
            <a:rPr lang="en-US" dirty="0" err="1">
              <a:solidFill>
                <a:schemeClr val="bg1"/>
              </a:solidFill>
              <a:latin typeface="Perpetua Titling MT" panose="02020502060505020804" pitchFamily="18" charset="0"/>
            </a:rPr>
            <a:t>Tensorflow</a:t>
          </a:r>
          <a:r>
            <a:rPr lang="en-US" dirty="0">
              <a:solidFill>
                <a:schemeClr val="bg1"/>
              </a:solidFill>
              <a:latin typeface="Perpetua Titling MT" panose="02020502060505020804" pitchFamily="18" charset="0"/>
            </a:rPr>
            <a:t> JS</a:t>
          </a:r>
        </a:p>
      </dgm:t>
    </dgm:pt>
    <dgm:pt modelId="{913FED05-DF41-48A7-B1F8-81937A468EF9}" type="parTrans" cxnId="{7F0DAB6F-9257-4F2D-B31A-3418F73F6952}">
      <dgm:prSet/>
      <dgm:spPr/>
      <dgm:t>
        <a:bodyPr/>
        <a:lstStyle/>
        <a:p>
          <a:endParaRPr lang="en-US"/>
        </a:p>
      </dgm:t>
    </dgm:pt>
    <dgm:pt modelId="{BFCE4A28-C381-46FF-935A-B11534EF7D87}" type="sibTrans" cxnId="{7F0DAB6F-9257-4F2D-B31A-3418F73F6952}">
      <dgm:prSet/>
      <dgm:spPr/>
      <dgm:t>
        <a:bodyPr/>
        <a:lstStyle/>
        <a:p>
          <a:endParaRPr lang="en-US"/>
        </a:p>
      </dgm:t>
    </dgm:pt>
    <dgm:pt modelId="{76CC3289-2662-43F0-A3C6-BA04A135F08C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Perpetua Titling MT" panose="02020502060505020804" pitchFamily="18" charset="0"/>
            </a:rPr>
            <a:t>Tailwind CSS</a:t>
          </a:r>
        </a:p>
      </dgm:t>
    </dgm:pt>
    <dgm:pt modelId="{D46DB4DA-1442-4ECE-89FE-BBB1E3489E3D}" type="parTrans" cxnId="{0400886E-8A1A-44C2-95A7-DB0EF4911494}">
      <dgm:prSet/>
      <dgm:spPr/>
      <dgm:t>
        <a:bodyPr/>
        <a:lstStyle/>
        <a:p>
          <a:endParaRPr lang="en-US"/>
        </a:p>
      </dgm:t>
    </dgm:pt>
    <dgm:pt modelId="{FA28C9D6-476E-43CD-BA23-D6D990FD78D0}" type="sibTrans" cxnId="{0400886E-8A1A-44C2-95A7-DB0EF4911494}">
      <dgm:prSet/>
      <dgm:spPr/>
      <dgm:t>
        <a:bodyPr/>
        <a:lstStyle/>
        <a:p>
          <a:endParaRPr lang="en-US"/>
        </a:p>
      </dgm:t>
    </dgm:pt>
    <dgm:pt modelId="{8994D886-A75F-411A-A9D7-D31991FF12BD}" type="pres">
      <dgm:prSet presAssocID="{7D9C16A6-8C48-4165-8DAF-8C957C12A8FA}" presName="root" presStyleCnt="0">
        <dgm:presLayoutVars>
          <dgm:dir/>
          <dgm:resizeHandles val="exact"/>
        </dgm:presLayoutVars>
      </dgm:prSet>
      <dgm:spPr/>
    </dgm:pt>
    <dgm:pt modelId="{E1DBA6D5-BD14-4CD2-A0CC-80F867FEFA81}" type="pres">
      <dgm:prSet presAssocID="{701D68F5-42F8-47BC-8FED-84C50F595DF0}" presName="compNode" presStyleCnt="0"/>
      <dgm:spPr/>
    </dgm:pt>
    <dgm:pt modelId="{19A8DC21-3E65-409D-AD53-DA51BB9198A0}" type="pres">
      <dgm:prSet presAssocID="{701D68F5-42F8-47BC-8FED-84C50F595DF0}" presName="iconRect" presStyleLbl="node1" presStyleIdx="0" presStyleCnt="3" custScaleX="157625" custScaleY="15762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B9F90A48-FF94-4C94-A587-0190406F6FD3}" type="pres">
      <dgm:prSet presAssocID="{701D68F5-42F8-47BC-8FED-84C50F595DF0}" presName="spaceRect" presStyleCnt="0"/>
      <dgm:spPr/>
    </dgm:pt>
    <dgm:pt modelId="{A99B5DD6-89E9-4537-B415-4205CEB9323A}" type="pres">
      <dgm:prSet presAssocID="{701D68F5-42F8-47BC-8FED-84C50F595DF0}" presName="textRect" presStyleLbl="revTx" presStyleIdx="0" presStyleCnt="3" custLinFactNeighborY="14819">
        <dgm:presLayoutVars>
          <dgm:chMax val="1"/>
          <dgm:chPref val="1"/>
        </dgm:presLayoutVars>
      </dgm:prSet>
      <dgm:spPr/>
    </dgm:pt>
    <dgm:pt modelId="{8B391436-B9B0-45BD-A57F-792D6376D868}" type="pres">
      <dgm:prSet presAssocID="{0C95B389-AC0C-4055-9AA3-38815EFC8B0A}" presName="sibTrans" presStyleCnt="0"/>
      <dgm:spPr/>
    </dgm:pt>
    <dgm:pt modelId="{95872155-C45D-46D3-874C-D838089A06F8}" type="pres">
      <dgm:prSet presAssocID="{91A66877-AC1C-46D9-BF2C-6024B638DEA9}" presName="compNode" presStyleCnt="0"/>
      <dgm:spPr/>
    </dgm:pt>
    <dgm:pt modelId="{CE9DF0E8-B0DE-4E1E-9FF4-6006AD8428DB}" type="pres">
      <dgm:prSet presAssocID="{91A66877-AC1C-46D9-BF2C-6024B638DEA9}" presName="iconRect" presStyleLbl="node1" presStyleIdx="1" presStyleCnt="3" custScaleX="157625" custScaleY="157625" custLinFactNeighborX="-190" custLinFactNeighborY="3998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AA0423A1-55B2-45E9-BFE7-3FBE5BDA65ED}" type="pres">
      <dgm:prSet presAssocID="{91A66877-AC1C-46D9-BF2C-6024B638DEA9}" presName="spaceRect" presStyleCnt="0"/>
      <dgm:spPr/>
    </dgm:pt>
    <dgm:pt modelId="{55120873-6F5C-4053-8EAD-6287A7F1097E}" type="pres">
      <dgm:prSet presAssocID="{91A66877-AC1C-46D9-BF2C-6024B638DEA9}" presName="textRect" presStyleLbl="revTx" presStyleIdx="1" presStyleCnt="3" custLinFactNeighborY="13865">
        <dgm:presLayoutVars>
          <dgm:chMax val="1"/>
          <dgm:chPref val="1"/>
        </dgm:presLayoutVars>
      </dgm:prSet>
      <dgm:spPr/>
    </dgm:pt>
    <dgm:pt modelId="{F679C986-30E4-4F0A-A3A6-CAE528BFED76}" type="pres">
      <dgm:prSet presAssocID="{BFCE4A28-C381-46FF-935A-B11534EF7D87}" presName="sibTrans" presStyleCnt="0"/>
      <dgm:spPr/>
    </dgm:pt>
    <dgm:pt modelId="{2EC2FDE3-8908-45C7-A3FD-EB370213FE69}" type="pres">
      <dgm:prSet presAssocID="{76CC3289-2662-43F0-A3C6-BA04A135F08C}" presName="compNode" presStyleCnt="0"/>
      <dgm:spPr/>
    </dgm:pt>
    <dgm:pt modelId="{6DB1FE51-13D0-4A38-AD6E-48D4371A1AF3}" type="pres">
      <dgm:prSet presAssocID="{76CC3289-2662-43F0-A3C6-BA04A135F08C}" presName="iconRect" presStyleLbl="node1" presStyleIdx="2" presStyleCnt="3" custScaleX="157625" custScaleY="157625" custLinFactNeighborX="-7882" custLinFactNeighborY="3998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int brush"/>
        </a:ext>
      </dgm:extLst>
    </dgm:pt>
    <dgm:pt modelId="{0928538A-05CC-4A79-BD5D-92F985D1EEE5}" type="pres">
      <dgm:prSet presAssocID="{76CC3289-2662-43F0-A3C6-BA04A135F08C}" presName="spaceRect" presStyleCnt="0"/>
      <dgm:spPr/>
    </dgm:pt>
    <dgm:pt modelId="{133097FC-B1F8-4953-B0AB-E8E73D968D1C}" type="pres">
      <dgm:prSet presAssocID="{76CC3289-2662-43F0-A3C6-BA04A135F08C}" presName="textRect" presStyleLbl="revTx" presStyleIdx="2" presStyleCnt="3" custLinFactNeighborX="1701" custLinFactNeighborY="11591">
        <dgm:presLayoutVars>
          <dgm:chMax val="1"/>
          <dgm:chPref val="1"/>
        </dgm:presLayoutVars>
      </dgm:prSet>
      <dgm:spPr/>
    </dgm:pt>
  </dgm:ptLst>
  <dgm:cxnLst>
    <dgm:cxn modelId="{1B8CB22C-9648-419B-97E9-4AA6C3555723}" type="presOf" srcId="{701D68F5-42F8-47BC-8FED-84C50F595DF0}" destId="{A99B5DD6-89E9-4537-B415-4205CEB9323A}" srcOrd="0" destOrd="0" presId="urn:microsoft.com/office/officeart/2018/2/layout/IconLabelList"/>
    <dgm:cxn modelId="{C4BA385D-31ED-40EF-A5D6-98DFBA64E71A}" srcId="{7D9C16A6-8C48-4165-8DAF-8C957C12A8FA}" destId="{701D68F5-42F8-47BC-8FED-84C50F595DF0}" srcOrd="0" destOrd="0" parTransId="{9617668C-C38C-4017-8DDF-37855B15D110}" sibTransId="{0C95B389-AC0C-4055-9AA3-38815EFC8B0A}"/>
    <dgm:cxn modelId="{5574CC64-4BF2-43BE-BABC-6DF1E58A4C74}" type="presOf" srcId="{7D9C16A6-8C48-4165-8DAF-8C957C12A8FA}" destId="{8994D886-A75F-411A-A9D7-D31991FF12BD}" srcOrd="0" destOrd="0" presId="urn:microsoft.com/office/officeart/2018/2/layout/IconLabelList"/>
    <dgm:cxn modelId="{0400886E-8A1A-44C2-95A7-DB0EF4911494}" srcId="{7D9C16A6-8C48-4165-8DAF-8C957C12A8FA}" destId="{76CC3289-2662-43F0-A3C6-BA04A135F08C}" srcOrd="2" destOrd="0" parTransId="{D46DB4DA-1442-4ECE-89FE-BBB1E3489E3D}" sibTransId="{FA28C9D6-476E-43CD-BA23-D6D990FD78D0}"/>
    <dgm:cxn modelId="{7F0DAB6F-9257-4F2D-B31A-3418F73F6952}" srcId="{7D9C16A6-8C48-4165-8DAF-8C957C12A8FA}" destId="{91A66877-AC1C-46D9-BF2C-6024B638DEA9}" srcOrd="1" destOrd="0" parTransId="{913FED05-DF41-48A7-B1F8-81937A468EF9}" sibTransId="{BFCE4A28-C381-46FF-935A-B11534EF7D87}"/>
    <dgm:cxn modelId="{EC5C6E85-C523-4B60-976B-342F12E3A6CB}" type="presOf" srcId="{91A66877-AC1C-46D9-BF2C-6024B638DEA9}" destId="{55120873-6F5C-4053-8EAD-6287A7F1097E}" srcOrd="0" destOrd="0" presId="urn:microsoft.com/office/officeart/2018/2/layout/IconLabelList"/>
    <dgm:cxn modelId="{6E31C6AB-C9E6-448F-A8CC-566A63619D4D}" type="presOf" srcId="{76CC3289-2662-43F0-A3C6-BA04A135F08C}" destId="{133097FC-B1F8-4953-B0AB-E8E73D968D1C}" srcOrd="0" destOrd="0" presId="urn:microsoft.com/office/officeart/2018/2/layout/IconLabelList"/>
    <dgm:cxn modelId="{2AD6E781-3ED2-484E-B438-73386D2C583D}" type="presParOf" srcId="{8994D886-A75F-411A-A9D7-D31991FF12BD}" destId="{E1DBA6D5-BD14-4CD2-A0CC-80F867FEFA81}" srcOrd="0" destOrd="0" presId="urn:microsoft.com/office/officeart/2018/2/layout/IconLabelList"/>
    <dgm:cxn modelId="{10B2B212-528C-471D-ABD0-D66ED992B833}" type="presParOf" srcId="{E1DBA6D5-BD14-4CD2-A0CC-80F867FEFA81}" destId="{19A8DC21-3E65-409D-AD53-DA51BB9198A0}" srcOrd="0" destOrd="0" presId="urn:microsoft.com/office/officeart/2018/2/layout/IconLabelList"/>
    <dgm:cxn modelId="{2A8FB3D0-F98B-4F5A-BACA-4315E38776FB}" type="presParOf" srcId="{E1DBA6D5-BD14-4CD2-A0CC-80F867FEFA81}" destId="{B9F90A48-FF94-4C94-A587-0190406F6FD3}" srcOrd="1" destOrd="0" presId="urn:microsoft.com/office/officeart/2018/2/layout/IconLabelList"/>
    <dgm:cxn modelId="{95FEF629-9884-451C-89B4-41B897ABE3D6}" type="presParOf" srcId="{E1DBA6D5-BD14-4CD2-A0CC-80F867FEFA81}" destId="{A99B5DD6-89E9-4537-B415-4205CEB9323A}" srcOrd="2" destOrd="0" presId="urn:microsoft.com/office/officeart/2018/2/layout/IconLabelList"/>
    <dgm:cxn modelId="{0FE6827F-DE80-4F8A-8E9D-7F88C0F7EF29}" type="presParOf" srcId="{8994D886-A75F-411A-A9D7-D31991FF12BD}" destId="{8B391436-B9B0-45BD-A57F-792D6376D868}" srcOrd="1" destOrd="0" presId="urn:microsoft.com/office/officeart/2018/2/layout/IconLabelList"/>
    <dgm:cxn modelId="{4857BE3A-D518-473D-AC79-7B9BF18B9824}" type="presParOf" srcId="{8994D886-A75F-411A-A9D7-D31991FF12BD}" destId="{95872155-C45D-46D3-874C-D838089A06F8}" srcOrd="2" destOrd="0" presId="urn:microsoft.com/office/officeart/2018/2/layout/IconLabelList"/>
    <dgm:cxn modelId="{B4B325C4-81F2-4B3E-8CBF-4532B0BFA343}" type="presParOf" srcId="{95872155-C45D-46D3-874C-D838089A06F8}" destId="{CE9DF0E8-B0DE-4E1E-9FF4-6006AD8428DB}" srcOrd="0" destOrd="0" presId="urn:microsoft.com/office/officeart/2018/2/layout/IconLabelList"/>
    <dgm:cxn modelId="{0AE6D335-6E55-47E1-BAD8-0368620AB8F6}" type="presParOf" srcId="{95872155-C45D-46D3-874C-D838089A06F8}" destId="{AA0423A1-55B2-45E9-BFE7-3FBE5BDA65ED}" srcOrd="1" destOrd="0" presId="urn:microsoft.com/office/officeart/2018/2/layout/IconLabelList"/>
    <dgm:cxn modelId="{AFEE8CCD-97FE-4EFA-A584-DF6AFDAD2B20}" type="presParOf" srcId="{95872155-C45D-46D3-874C-D838089A06F8}" destId="{55120873-6F5C-4053-8EAD-6287A7F1097E}" srcOrd="2" destOrd="0" presId="urn:microsoft.com/office/officeart/2018/2/layout/IconLabelList"/>
    <dgm:cxn modelId="{26649F18-C204-4047-8300-905486AB3755}" type="presParOf" srcId="{8994D886-A75F-411A-A9D7-D31991FF12BD}" destId="{F679C986-30E4-4F0A-A3A6-CAE528BFED76}" srcOrd="3" destOrd="0" presId="urn:microsoft.com/office/officeart/2018/2/layout/IconLabelList"/>
    <dgm:cxn modelId="{898D629F-DA37-435F-A0B2-0617605D711A}" type="presParOf" srcId="{8994D886-A75F-411A-A9D7-D31991FF12BD}" destId="{2EC2FDE3-8908-45C7-A3FD-EB370213FE69}" srcOrd="4" destOrd="0" presId="urn:microsoft.com/office/officeart/2018/2/layout/IconLabelList"/>
    <dgm:cxn modelId="{2BDADB1C-15B1-4763-9B35-3792147F8F87}" type="presParOf" srcId="{2EC2FDE3-8908-45C7-A3FD-EB370213FE69}" destId="{6DB1FE51-13D0-4A38-AD6E-48D4371A1AF3}" srcOrd="0" destOrd="0" presId="urn:microsoft.com/office/officeart/2018/2/layout/IconLabelList"/>
    <dgm:cxn modelId="{F692F1E6-C6EC-4391-8432-EB6C34194240}" type="presParOf" srcId="{2EC2FDE3-8908-45C7-A3FD-EB370213FE69}" destId="{0928538A-05CC-4A79-BD5D-92F985D1EEE5}" srcOrd="1" destOrd="0" presId="urn:microsoft.com/office/officeart/2018/2/layout/IconLabelList"/>
    <dgm:cxn modelId="{0E6AF6C4-A4E5-4234-9E16-F9F2334264CD}" type="presParOf" srcId="{2EC2FDE3-8908-45C7-A3FD-EB370213FE69}" destId="{133097FC-B1F8-4953-B0AB-E8E73D968D1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D9C16A6-8C48-4165-8DAF-8C957C12A8F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</dgm:pt>
    <dgm:pt modelId="{701D68F5-42F8-47BC-8FED-84C50F595DF0}">
      <dgm:prSet phldrT="[Text]"/>
      <dgm:spPr/>
      <dgm:t>
        <a:bodyPr/>
        <a:lstStyle/>
        <a:p>
          <a:r>
            <a:rPr lang="en-ZA" dirty="0">
              <a:solidFill>
                <a:schemeClr val="bg1"/>
              </a:solidFill>
              <a:latin typeface="Perpetua Titling MT" panose="02020502060505020804" pitchFamily="18" charset="0"/>
            </a:rPr>
            <a:t>React JS</a:t>
          </a:r>
          <a:endParaRPr lang="en-US" dirty="0">
            <a:solidFill>
              <a:schemeClr val="bg1"/>
            </a:solidFill>
            <a:latin typeface="Perpetua Titling MT" panose="02020502060505020804" pitchFamily="18" charset="0"/>
          </a:endParaRPr>
        </a:p>
      </dgm:t>
    </dgm:pt>
    <dgm:pt modelId="{9617668C-C38C-4017-8DDF-37855B15D110}" type="parTrans" cxnId="{C4BA385D-31ED-40EF-A5D6-98DFBA64E71A}">
      <dgm:prSet/>
      <dgm:spPr/>
      <dgm:t>
        <a:bodyPr/>
        <a:lstStyle/>
        <a:p>
          <a:endParaRPr lang="en-US"/>
        </a:p>
      </dgm:t>
    </dgm:pt>
    <dgm:pt modelId="{0C95B389-AC0C-4055-9AA3-38815EFC8B0A}" type="sibTrans" cxnId="{C4BA385D-31ED-40EF-A5D6-98DFBA64E71A}">
      <dgm:prSet/>
      <dgm:spPr/>
      <dgm:t>
        <a:bodyPr/>
        <a:lstStyle/>
        <a:p>
          <a:endParaRPr lang="en-US"/>
        </a:p>
      </dgm:t>
    </dgm:pt>
    <dgm:pt modelId="{91A66877-AC1C-46D9-BF2C-6024B638DEA9}">
      <dgm:prSet phldrT="[Text]"/>
      <dgm:spPr/>
      <dgm:t>
        <a:bodyPr/>
        <a:lstStyle/>
        <a:p>
          <a:r>
            <a:rPr lang="en-US" dirty="0" err="1">
              <a:solidFill>
                <a:schemeClr val="bg1"/>
              </a:solidFill>
              <a:latin typeface="Perpetua Titling MT" panose="02020502060505020804" pitchFamily="18" charset="0"/>
            </a:rPr>
            <a:t>Tensorflow</a:t>
          </a:r>
          <a:r>
            <a:rPr lang="en-US" dirty="0">
              <a:solidFill>
                <a:schemeClr val="bg1"/>
              </a:solidFill>
              <a:latin typeface="Perpetua Titling MT" panose="02020502060505020804" pitchFamily="18" charset="0"/>
            </a:rPr>
            <a:t> JS</a:t>
          </a:r>
        </a:p>
      </dgm:t>
    </dgm:pt>
    <dgm:pt modelId="{913FED05-DF41-48A7-B1F8-81937A468EF9}" type="parTrans" cxnId="{7F0DAB6F-9257-4F2D-B31A-3418F73F6952}">
      <dgm:prSet/>
      <dgm:spPr/>
      <dgm:t>
        <a:bodyPr/>
        <a:lstStyle/>
        <a:p>
          <a:endParaRPr lang="en-US"/>
        </a:p>
      </dgm:t>
    </dgm:pt>
    <dgm:pt modelId="{BFCE4A28-C381-46FF-935A-B11534EF7D87}" type="sibTrans" cxnId="{7F0DAB6F-9257-4F2D-B31A-3418F73F6952}">
      <dgm:prSet/>
      <dgm:spPr/>
      <dgm:t>
        <a:bodyPr/>
        <a:lstStyle/>
        <a:p>
          <a:endParaRPr lang="en-US"/>
        </a:p>
      </dgm:t>
    </dgm:pt>
    <dgm:pt modelId="{76CC3289-2662-43F0-A3C6-BA04A135F08C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Perpetua Titling MT" panose="02020502060505020804" pitchFamily="18" charset="0"/>
            </a:rPr>
            <a:t>Tailwind CSS</a:t>
          </a:r>
        </a:p>
      </dgm:t>
    </dgm:pt>
    <dgm:pt modelId="{D46DB4DA-1442-4ECE-89FE-BBB1E3489E3D}" type="parTrans" cxnId="{0400886E-8A1A-44C2-95A7-DB0EF4911494}">
      <dgm:prSet/>
      <dgm:spPr/>
      <dgm:t>
        <a:bodyPr/>
        <a:lstStyle/>
        <a:p>
          <a:endParaRPr lang="en-US"/>
        </a:p>
      </dgm:t>
    </dgm:pt>
    <dgm:pt modelId="{FA28C9D6-476E-43CD-BA23-D6D990FD78D0}" type="sibTrans" cxnId="{0400886E-8A1A-44C2-95A7-DB0EF4911494}">
      <dgm:prSet/>
      <dgm:spPr/>
      <dgm:t>
        <a:bodyPr/>
        <a:lstStyle/>
        <a:p>
          <a:endParaRPr lang="en-US"/>
        </a:p>
      </dgm:t>
    </dgm:pt>
    <dgm:pt modelId="{8994D886-A75F-411A-A9D7-D31991FF12BD}" type="pres">
      <dgm:prSet presAssocID="{7D9C16A6-8C48-4165-8DAF-8C957C12A8FA}" presName="root" presStyleCnt="0">
        <dgm:presLayoutVars>
          <dgm:dir/>
          <dgm:resizeHandles val="exact"/>
        </dgm:presLayoutVars>
      </dgm:prSet>
      <dgm:spPr/>
    </dgm:pt>
    <dgm:pt modelId="{E1DBA6D5-BD14-4CD2-A0CC-80F867FEFA81}" type="pres">
      <dgm:prSet presAssocID="{701D68F5-42F8-47BC-8FED-84C50F595DF0}" presName="compNode" presStyleCnt="0"/>
      <dgm:spPr/>
    </dgm:pt>
    <dgm:pt modelId="{19A8DC21-3E65-409D-AD53-DA51BB9198A0}" type="pres">
      <dgm:prSet presAssocID="{701D68F5-42F8-47BC-8FED-84C50F595DF0}" presName="iconRect" presStyleLbl="node1" presStyleIdx="0" presStyleCnt="3" custScaleX="157625" custScaleY="15762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B9F90A48-FF94-4C94-A587-0190406F6FD3}" type="pres">
      <dgm:prSet presAssocID="{701D68F5-42F8-47BC-8FED-84C50F595DF0}" presName="spaceRect" presStyleCnt="0"/>
      <dgm:spPr/>
    </dgm:pt>
    <dgm:pt modelId="{A99B5DD6-89E9-4537-B415-4205CEB9323A}" type="pres">
      <dgm:prSet presAssocID="{701D68F5-42F8-47BC-8FED-84C50F595DF0}" presName="textRect" presStyleLbl="revTx" presStyleIdx="0" presStyleCnt="3" custLinFactNeighborY="14819">
        <dgm:presLayoutVars>
          <dgm:chMax val="1"/>
          <dgm:chPref val="1"/>
        </dgm:presLayoutVars>
      </dgm:prSet>
      <dgm:spPr/>
    </dgm:pt>
    <dgm:pt modelId="{8B391436-B9B0-45BD-A57F-792D6376D868}" type="pres">
      <dgm:prSet presAssocID="{0C95B389-AC0C-4055-9AA3-38815EFC8B0A}" presName="sibTrans" presStyleCnt="0"/>
      <dgm:spPr/>
    </dgm:pt>
    <dgm:pt modelId="{95872155-C45D-46D3-874C-D838089A06F8}" type="pres">
      <dgm:prSet presAssocID="{91A66877-AC1C-46D9-BF2C-6024B638DEA9}" presName="compNode" presStyleCnt="0"/>
      <dgm:spPr/>
    </dgm:pt>
    <dgm:pt modelId="{CE9DF0E8-B0DE-4E1E-9FF4-6006AD8428DB}" type="pres">
      <dgm:prSet presAssocID="{91A66877-AC1C-46D9-BF2C-6024B638DEA9}" presName="iconRect" presStyleLbl="node1" presStyleIdx="1" presStyleCnt="3" custScaleX="157625" custScaleY="157625" custLinFactNeighborX="-190" custLinFactNeighborY="3998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AA0423A1-55B2-45E9-BFE7-3FBE5BDA65ED}" type="pres">
      <dgm:prSet presAssocID="{91A66877-AC1C-46D9-BF2C-6024B638DEA9}" presName="spaceRect" presStyleCnt="0"/>
      <dgm:spPr/>
    </dgm:pt>
    <dgm:pt modelId="{55120873-6F5C-4053-8EAD-6287A7F1097E}" type="pres">
      <dgm:prSet presAssocID="{91A66877-AC1C-46D9-BF2C-6024B638DEA9}" presName="textRect" presStyleLbl="revTx" presStyleIdx="1" presStyleCnt="3" custLinFactNeighborY="13865">
        <dgm:presLayoutVars>
          <dgm:chMax val="1"/>
          <dgm:chPref val="1"/>
        </dgm:presLayoutVars>
      </dgm:prSet>
      <dgm:spPr/>
    </dgm:pt>
    <dgm:pt modelId="{F679C986-30E4-4F0A-A3A6-CAE528BFED76}" type="pres">
      <dgm:prSet presAssocID="{BFCE4A28-C381-46FF-935A-B11534EF7D87}" presName="sibTrans" presStyleCnt="0"/>
      <dgm:spPr/>
    </dgm:pt>
    <dgm:pt modelId="{2EC2FDE3-8908-45C7-A3FD-EB370213FE69}" type="pres">
      <dgm:prSet presAssocID="{76CC3289-2662-43F0-A3C6-BA04A135F08C}" presName="compNode" presStyleCnt="0"/>
      <dgm:spPr/>
    </dgm:pt>
    <dgm:pt modelId="{6DB1FE51-13D0-4A38-AD6E-48D4371A1AF3}" type="pres">
      <dgm:prSet presAssocID="{76CC3289-2662-43F0-A3C6-BA04A135F08C}" presName="iconRect" presStyleLbl="node1" presStyleIdx="2" presStyleCnt="3" custScaleX="157625" custScaleY="157625" custLinFactNeighborX="-7882" custLinFactNeighborY="3998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int brush"/>
        </a:ext>
      </dgm:extLst>
    </dgm:pt>
    <dgm:pt modelId="{0928538A-05CC-4A79-BD5D-92F985D1EEE5}" type="pres">
      <dgm:prSet presAssocID="{76CC3289-2662-43F0-A3C6-BA04A135F08C}" presName="spaceRect" presStyleCnt="0"/>
      <dgm:spPr/>
    </dgm:pt>
    <dgm:pt modelId="{133097FC-B1F8-4953-B0AB-E8E73D968D1C}" type="pres">
      <dgm:prSet presAssocID="{76CC3289-2662-43F0-A3C6-BA04A135F08C}" presName="textRect" presStyleLbl="revTx" presStyleIdx="2" presStyleCnt="3" custLinFactNeighborX="1701" custLinFactNeighborY="11591">
        <dgm:presLayoutVars>
          <dgm:chMax val="1"/>
          <dgm:chPref val="1"/>
        </dgm:presLayoutVars>
      </dgm:prSet>
      <dgm:spPr/>
    </dgm:pt>
  </dgm:ptLst>
  <dgm:cxnLst>
    <dgm:cxn modelId="{1B8CB22C-9648-419B-97E9-4AA6C3555723}" type="presOf" srcId="{701D68F5-42F8-47BC-8FED-84C50F595DF0}" destId="{A99B5DD6-89E9-4537-B415-4205CEB9323A}" srcOrd="0" destOrd="0" presId="urn:microsoft.com/office/officeart/2018/2/layout/IconLabelList"/>
    <dgm:cxn modelId="{C4BA385D-31ED-40EF-A5D6-98DFBA64E71A}" srcId="{7D9C16A6-8C48-4165-8DAF-8C957C12A8FA}" destId="{701D68F5-42F8-47BC-8FED-84C50F595DF0}" srcOrd="0" destOrd="0" parTransId="{9617668C-C38C-4017-8DDF-37855B15D110}" sibTransId="{0C95B389-AC0C-4055-9AA3-38815EFC8B0A}"/>
    <dgm:cxn modelId="{5574CC64-4BF2-43BE-BABC-6DF1E58A4C74}" type="presOf" srcId="{7D9C16A6-8C48-4165-8DAF-8C957C12A8FA}" destId="{8994D886-A75F-411A-A9D7-D31991FF12BD}" srcOrd="0" destOrd="0" presId="urn:microsoft.com/office/officeart/2018/2/layout/IconLabelList"/>
    <dgm:cxn modelId="{0400886E-8A1A-44C2-95A7-DB0EF4911494}" srcId="{7D9C16A6-8C48-4165-8DAF-8C957C12A8FA}" destId="{76CC3289-2662-43F0-A3C6-BA04A135F08C}" srcOrd="2" destOrd="0" parTransId="{D46DB4DA-1442-4ECE-89FE-BBB1E3489E3D}" sibTransId="{FA28C9D6-476E-43CD-BA23-D6D990FD78D0}"/>
    <dgm:cxn modelId="{7F0DAB6F-9257-4F2D-B31A-3418F73F6952}" srcId="{7D9C16A6-8C48-4165-8DAF-8C957C12A8FA}" destId="{91A66877-AC1C-46D9-BF2C-6024B638DEA9}" srcOrd="1" destOrd="0" parTransId="{913FED05-DF41-48A7-B1F8-81937A468EF9}" sibTransId="{BFCE4A28-C381-46FF-935A-B11534EF7D87}"/>
    <dgm:cxn modelId="{EC5C6E85-C523-4B60-976B-342F12E3A6CB}" type="presOf" srcId="{91A66877-AC1C-46D9-BF2C-6024B638DEA9}" destId="{55120873-6F5C-4053-8EAD-6287A7F1097E}" srcOrd="0" destOrd="0" presId="urn:microsoft.com/office/officeart/2018/2/layout/IconLabelList"/>
    <dgm:cxn modelId="{6E31C6AB-C9E6-448F-A8CC-566A63619D4D}" type="presOf" srcId="{76CC3289-2662-43F0-A3C6-BA04A135F08C}" destId="{133097FC-B1F8-4953-B0AB-E8E73D968D1C}" srcOrd="0" destOrd="0" presId="urn:microsoft.com/office/officeart/2018/2/layout/IconLabelList"/>
    <dgm:cxn modelId="{2AD6E781-3ED2-484E-B438-73386D2C583D}" type="presParOf" srcId="{8994D886-A75F-411A-A9D7-D31991FF12BD}" destId="{E1DBA6D5-BD14-4CD2-A0CC-80F867FEFA81}" srcOrd="0" destOrd="0" presId="urn:microsoft.com/office/officeart/2018/2/layout/IconLabelList"/>
    <dgm:cxn modelId="{10B2B212-528C-471D-ABD0-D66ED992B833}" type="presParOf" srcId="{E1DBA6D5-BD14-4CD2-A0CC-80F867FEFA81}" destId="{19A8DC21-3E65-409D-AD53-DA51BB9198A0}" srcOrd="0" destOrd="0" presId="urn:microsoft.com/office/officeart/2018/2/layout/IconLabelList"/>
    <dgm:cxn modelId="{2A8FB3D0-F98B-4F5A-BACA-4315E38776FB}" type="presParOf" srcId="{E1DBA6D5-BD14-4CD2-A0CC-80F867FEFA81}" destId="{B9F90A48-FF94-4C94-A587-0190406F6FD3}" srcOrd="1" destOrd="0" presId="urn:microsoft.com/office/officeart/2018/2/layout/IconLabelList"/>
    <dgm:cxn modelId="{95FEF629-9884-451C-89B4-41B897ABE3D6}" type="presParOf" srcId="{E1DBA6D5-BD14-4CD2-A0CC-80F867FEFA81}" destId="{A99B5DD6-89E9-4537-B415-4205CEB9323A}" srcOrd="2" destOrd="0" presId="urn:microsoft.com/office/officeart/2018/2/layout/IconLabelList"/>
    <dgm:cxn modelId="{0FE6827F-DE80-4F8A-8E9D-7F88C0F7EF29}" type="presParOf" srcId="{8994D886-A75F-411A-A9D7-D31991FF12BD}" destId="{8B391436-B9B0-45BD-A57F-792D6376D868}" srcOrd="1" destOrd="0" presId="urn:microsoft.com/office/officeart/2018/2/layout/IconLabelList"/>
    <dgm:cxn modelId="{4857BE3A-D518-473D-AC79-7B9BF18B9824}" type="presParOf" srcId="{8994D886-A75F-411A-A9D7-D31991FF12BD}" destId="{95872155-C45D-46D3-874C-D838089A06F8}" srcOrd="2" destOrd="0" presId="urn:microsoft.com/office/officeart/2018/2/layout/IconLabelList"/>
    <dgm:cxn modelId="{B4B325C4-81F2-4B3E-8CBF-4532B0BFA343}" type="presParOf" srcId="{95872155-C45D-46D3-874C-D838089A06F8}" destId="{CE9DF0E8-B0DE-4E1E-9FF4-6006AD8428DB}" srcOrd="0" destOrd="0" presId="urn:microsoft.com/office/officeart/2018/2/layout/IconLabelList"/>
    <dgm:cxn modelId="{0AE6D335-6E55-47E1-BAD8-0368620AB8F6}" type="presParOf" srcId="{95872155-C45D-46D3-874C-D838089A06F8}" destId="{AA0423A1-55B2-45E9-BFE7-3FBE5BDA65ED}" srcOrd="1" destOrd="0" presId="urn:microsoft.com/office/officeart/2018/2/layout/IconLabelList"/>
    <dgm:cxn modelId="{AFEE8CCD-97FE-4EFA-A584-DF6AFDAD2B20}" type="presParOf" srcId="{95872155-C45D-46D3-874C-D838089A06F8}" destId="{55120873-6F5C-4053-8EAD-6287A7F1097E}" srcOrd="2" destOrd="0" presId="urn:microsoft.com/office/officeart/2018/2/layout/IconLabelList"/>
    <dgm:cxn modelId="{26649F18-C204-4047-8300-905486AB3755}" type="presParOf" srcId="{8994D886-A75F-411A-A9D7-D31991FF12BD}" destId="{F679C986-30E4-4F0A-A3A6-CAE528BFED76}" srcOrd="3" destOrd="0" presId="urn:microsoft.com/office/officeart/2018/2/layout/IconLabelList"/>
    <dgm:cxn modelId="{898D629F-DA37-435F-A0B2-0617605D711A}" type="presParOf" srcId="{8994D886-A75F-411A-A9D7-D31991FF12BD}" destId="{2EC2FDE3-8908-45C7-A3FD-EB370213FE69}" srcOrd="4" destOrd="0" presId="urn:microsoft.com/office/officeart/2018/2/layout/IconLabelList"/>
    <dgm:cxn modelId="{2BDADB1C-15B1-4763-9B35-3792147F8F87}" type="presParOf" srcId="{2EC2FDE3-8908-45C7-A3FD-EB370213FE69}" destId="{6DB1FE51-13D0-4A38-AD6E-48D4371A1AF3}" srcOrd="0" destOrd="0" presId="urn:microsoft.com/office/officeart/2018/2/layout/IconLabelList"/>
    <dgm:cxn modelId="{F692F1E6-C6EC-4391-8432-EB6C34194240}" type="presParOf" srcId="{2EC2FDE3-8908-45C7-A3FD-EB370213FE69}" destId="{0928538A-05CC-4A79-BD5D-92F985D1EEE5}" srcOrd="1" destOrd="0" presId="urn:microsoft.com/office/officeart/2018/2/layout/IconLabelList"/>
    <dgm:cxn modelId="{0E6AF6C4-A4E5-4234-9E16-F9F2334264CD}" type="presParOf" srcId="{2EC2FDE3-8908-45C7-A3FD-EB370213FE69}" destId="{133097FC-B1F8-4953-B0AB-E8E73D968D1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A8DC21-3E65-409D-AD53-DA51BB9198A0}">
      <dsp:nvSpPr>
        <dsp:cNvPr id="0" name=""/>
        <dsp:cNvSpPr/>
      </dsp:nvSpPr>
      <dsp:spPr>
        <a:xfrm>
          <a:off x="523237" y="494935"/>
          <a:ext cx="2285995" cy="22859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B5DD6-89E9-4537-B415-4205CEB9323A}">
      <dsp:nvSpPr>
        <dsp:cNvPr id="0" name=""/>
        <dsp:cNvSpPr/>
      </dsp:nvSpPr>
      <dsp:spPr>
        <a:xfrm>
          <a:off x="54818" y="2852966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100" kern="1200" dirty="0">
              <a:solidFill>
                <a:schemeClr val="bg1"/>
              </a:solidFill>
              <a:latin typeface="Perpetua Titling MT" panose="02020502060505020804" pitchFamily="18" charset="0"/>
            </a:rPr>
            <a:t>React JS</a:t>
          </a:r>
          <a:endParaRPr lang="en-US" sz="3100" kern="1200" dirty="0">
            <a:solidFill>
              <a:schemeClr val="bg1"/>
            </a:solidFill>
            <a:latin typeface="Perpetua Titling MT" panose="02020502060505020804" pitchFamily="18" charset="0"/>
          </a:endParaRPr>
        </a:p>
      </dsp:txBody>
      <dsp:txXfrm>
        <a:off x="54818" y="2852966"/>
        <a:ext cx="3222832" cy="720000"/>
      </dsp:txXfrm>
    </dsp:sp>
    <dsp:sp modelId="{CE9DF0E8-B0DE-4E1E-9FF4-6006AD8428DB}">
      <dsp:nvSpPr>
        <dsp:cNvPr id="0" name=""/>
        <dsp:cNvSpPr/>
      </dsp:nvSpPr>
      <dsp:spPr>
        <a:xfrm>
          <a:off x="4307309" y="552917"/>
          <a:ext cx="2285995" cy="22859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120873-6F5C-4053-8EAD-6287A7F1097E}">
      <dsp:nvSpPr>
        <dsp:cNvPr id="0" name=""/>
        <dsp:cNvSpPr/>
      </dsp:nvSpPr>
      <dsp:spPr>
        <a:xfrm>
          <a:off x="3841646" y="2846097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 err="1">
              <a:solidFill>
                <a:schemeClr val="bg1"/>
              </a:solidFill>
              <a:latin typeface="Perpetua Titling MT" panose="02020502060505020804" pitchFamily="18" charset="0"/>
            </a:rPr>
            <a:t>Tensorflow</a:t>
          </a:r>
          <a:r>
            <a:rPr lang="en-US" sz="3100" kern="1200" dirty="0">
              <a:solidFill>
                <a:schemeClr val="bg1"/>
              </a:solidFill>
              <a:latin typeface="Perpetua Titling MT" panose="02020502060505020804" pitchFamily="18" charset="0"/>
            </a:rPr>
            <a:t> JS</a:t>
          </a:r>
        </a:p>
      </dsp:txBody>
      <dsp:txXfrm>
        <a:off x="3841646" y="2846097"/>
        <a:ext cx="3222832" cy="720000"/>
      </dsp:txXfrm>
    </dsp:sp>
    <dsp:sp modelId="{6DB1FE51-13D0-4A38-AD6E-48D4371A1AF3}">
      <dsp:nvSpPr>
        <dsp:cNvPr id="0" name=""/>
        <dsp:cNvSpPr/>
      </dsp:nvSpPr>
      <dsp:spPr>
        <a:xfrm>
          <a:off x="7982581" y="552917"/>
          <a:ext cx="2285995" cy="228599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097FC-B1F8-4953-B0AB-E8E73D968D1C}">
      <dsp:nvSpPr>
        <dsp:cNvPr id="0" name=""/>
        <dsp:cNvSpPr/>
      </dsp:nvSpPr>
      <dsp:spPr>
        <a:xfrm>
          <a:off x="7683292" y="2829725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solidFill>
                <a:schemeClr val="bg1"/>
              </a:solidFill>
              <a:latin typeface="Perpetua Titling MT" panose="02020502060505020804" pitchFamily="18" charset="0"/>
            </a:rPr>
            <a:t>Tailwind CSS</a:t>
          </a:r>
        </a:p>
      </dsp:txBody>
      <dsp:txXfrm>
        <a:off x="7683292" y="2829725"/>
        <a:ext cx="322283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A8DC21-3E65-409D-AD53-DA51BB9198A0}">
      <dsp:nvSpPr>
        <dsp:cNvPr id="0" name=""/>
        <dsp:cNvSpPr/>
      </dsp:nvSpPr>
      <dsp:spPr>
        <a:xfrm>
          <a:off x="523237" y="494935"/>
          <a:ext cx="2285995" cy="22859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B5DD6-89E9-4537-B415-4205CEB9323A}">
      <dsp:nvSpPr>
        <dsp:cNvPr id="0" name=""/>
        <dsp:cNvSpPr/>
      </dsp:nvSpPr>
      <dsp:spPr>
        <a:xfrm>
          <a:off x="54818" y="2852966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100" kern="1200" dirty="0">
              <a:solidFill>
                <a:schemeClr val="bg1"/>
              </a:solidFill>
              <a:latin typeface="Perpetua Titling MT" panose="02020502060505020804" pitchFamily="18" charset="0"/>
            </a:rPr>
            <a:t>React JS</a:t>
          </a:r>
          <a:endParaRPr lang="en-US" sz="3100" kern="1200" dirty="0">
            <a:solidFill>
              <a:schemeClr val="bg1"/>
            </a:solidFill>
            <a:latin typeface="Perpetua Titling MT" panose="02020502060505020804" pitchFamily="18" charset="0"/>
          </a:endParaRPr>
        </a:p>
      </dsp:txBody>
      <dsp:txXfrm>
        <a:off x="54818" y="2852966"/>
        <a:ext cx="3222832" cy="720000"/>
      </dsp:txXfrm>
    </dsp:sp>
    <dsp:sp modelId="{CE9DF0E8-B0DE-4E1E-9FF4-6006AD8428DB}">
      <dsp:nvSpPr>
        <dsp:cNvPr id="0" name=""/>
        <dsp:cNvSpPr/>
      </dsp:nvSpPr>
      <dsp:spPr>
        <a:xfrm>
          <a:off x="4307309" y="552917"/>
          <a:ext cx="2285995" cy="22859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120873-6F5C-4053-8EAD-6287A7F1097E}">
      <dsp:nvSpPr>
        <dsp:cNvPr id="0" name=""/>
        <dsp:cNvSpPr/>
      </dsp:nvSpPr>
      <dsp:spPr>
        <a:xfrm>
          <a:off x="3841646" y="2846097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 err="1">
              <a:solidFill>
                <a:schemeClr val="bg1"/>
              </a:solidFill>
              <a:latin typeface="Perpetua Titling MT" panose="02020502060505020804" pitchFamily="18" charset="0"/>
            </a:rPr>
            <a:t>Tensorflow</a:t>
          </a:r>
          <a:r>
            <a:rPr lang="en-US" sz="3100" kern="1200" dirty="0">
              <a:solidFill>
                <a:schemeClr val="bg1"/>
              </a:solidFill>
              <a:latin typeface="Perpetua Titling MT" panose="02020502060505020804" pitchFamily="18" charset="0"/>
            </a:rPr>
            <a:t> JS</a:t>
          </a:r>
        </a:p>
      </dsp:txBody>
      <dsp:txXfrm>
        <a:off x="3841646" y="2846097"/>
        <a:ext cx="3222832" cy="720000"/>
      </dsp:txXfrm>
    </dsp:sp>
    <dsp:sp modelId="{6DB1FE51-13D0-4A38-AD6E-48D4371A1AF3}">
      <dsp:nvSpPr>
        <dsp:cNvPr id="0" name=""/>
        <dsp:cNvSpPr/>
      </dsp:nvSpPr>
      <dsp:spPr>
        <a:xfrm>
          <a:off x="7982581" y="552917"/>
          <a:ext cx="2285995" cy="228599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097FC-B1F8-4953-B0AB-E8E73D968D1C}">
      <dsp:nvSpPr>
        <dsp:cNvPr id="0" name=""/>
        <dsp:cNvSpPr/>
      </dsp:nvSpPr>
      <dsp:spPr>
        <a:xfrm>
          <a:off x="7683292" y="2829725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solidFill>
                <a:schemeClr val="bg1"/>
              </a:solidFill>
              <a:latin typeface="Perpetua Titling MT" panose="02020502060505020804" pitchFamily="18" charset="0"/>
            </a:rPr>
            <a:t>Tailwind CSS</a:t>
          </a:r>
        </a:p>
      </dsp:txBody>
      <dsp:txXfrm>
        <a:off x="7683292" y="2829725"/>
        <a:ext cx="322283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76147-C64F-3F6E-B027-F4B1E9378F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12CD27-477B-745E-2700-5882696407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1FB2A-257C-5056-4427-6566E4ED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3D6FC-C445-67EF-9F95-D544A71C9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AA8C5-4BDF-232C-7D68-E18B4CD61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5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4A3DC-3101-4F1C-A066-ACD7F3F9D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A368F-EA55-D4E8-0638-B024F6F765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A6DF4-CB8A-DDFC-86E3-E59A45BF8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4F617-0C74-ADFC-A3E8-FFDCC579C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63595-C6FE-76FC-E04D-8E601652C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27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EB4231-56E5-F9AE-F3AE-742FC3E635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A3602-8A2E-C664-CE38-F3BE6374E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B1BC6-3B61-B800-980D-A701A3B40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551EA-2FF8-CACB-4CA7-0E75FA31C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7C118-2E7D-4C65-2C41-E9DC62140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883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3DFE3-F5E4-2D02-C2AA-F07D508BF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4A861-F097-7B25-F2E9-9D1982B65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A2F3A-E3B8-2EA3-53BE-67FD98A44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E88A0-667B-A9F3-661E-F5920F033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5518B-448C-2D7C-809D-FF2C23BD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32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9977A-1529-6DA8-58F8-AA0736115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4D23C-96EB-0E13-EBAA-70AC0E00C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C690F-FCEF-776C-E449-58543D84E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781ED-1D4D-1136-31F6-D29DB432D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21FEF-59BB-910B-30D7-F30CAB59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16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DDE9C-5FFF-3B55-D696-0FC4DC33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5BE81-B63B-66D5-4A6A-01172E94AF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70FA2-AE43-08EE-F733-492F5D9AFB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11FEA-57D5-B3D0-890F-D3FDCA138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4AE37-3A09-21AC-DF00-0261EE4F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37BF1-048D-8F24-B98F-21C6B5AC0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371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5D92-9A2D-5A4D-3DB9-94830FCBB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A6BDE-2B7B-8CA5-A761-2D52AA4BB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DF72B4-9A11-24E5-5928-9820894D5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2013C3-CA04-75A1-4806-A2F11B0B1C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1E76F0-882E-0289-79CD-40C36A3E5D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465570-28D7-5A24-D740-84105B85C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3475BD-86C7-2244-779C-40771509B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CE1F87-9A31-DF56-DE5C-84BDC2AD2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632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6DAA-7186-D946-2B99-1FE549AC8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B945A5-2164-4434-7F2A-7A67F7B01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A69862-7302-C205-8FC0-480D9CC1D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E138DD-BE86-2D09-E944-D2872A976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17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86AD0C-5991-F135-3EBD-86592F6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174CE3-CE89-5976-0CDB-101A298AE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363895-ACDB-1EFD-E147-128B023CE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40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8DAC6-3230-DA83-49EB-91BAB4924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AEFD-0083-806D-A8B7-5B253ACB7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8AD37-B5FA-8FFE-B929-A2E1826C8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09F54C-5DA5-FD2A-DBA9-1C976CAF9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425099-C390-4054-2644-1C168F316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DFD16-BCCB-0504-981B-F81330CC6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07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E06CB-C389-F94D-A71A-668506269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A9E25E-90B8-8F8F-5FA6-9093B049AC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22D734-2A44-786F-080C-585A4678D6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424DD-F41F-7C53-6793-BCC0930B0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2A1DF-CA16-A1AF-4707-C52F9E777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A2BE52-535F-E351-3DB3-A3C5490D7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1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100058-B1B1-0E0A-890C-43FF8D75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F53E6-52FF-A8D6-380B-D83B3E0D7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30FBA-249D-B5CB-7D0F-C69FBF7B55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DB39A-7F6F-423A-A1DC-5A651CF8469B}" type="datetimeFigureOut">
              <a:rPr lang="en-US" smtClean="0"/>
              <a:t>30-Oct-24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C34B0-DD20-B6AD-9CA7-92577D2A27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EC167-16A4-E619-7A43-085692E40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18964-2657-438B-A291-A92C84331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76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microsoft.com/office/2007/relationships/hdphoto" Target="../media/hdphoto1.wdp"/><Relationship Id="rId7" Type="http://schemas.openxmlformats.org/officeDocument/2006/relationships/diagramLayout" Target="../diagrams/layou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5" Type="http://schemas.microsoft.com/office/2007/relationships/hdphoto" Target="../media/hdphoto2.wdp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microsoft.com/office/2007/relationships/hdphoto" Target="../media/hdphoto1.wdp"/><Relationship Id="rId7" Type="http://schemas.openxmlformats.org/officeDocument/2006/relationships/diagramLayout" Target="../diagrams/layou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2.xml"/><Relationship Id="rId5" Type="http://schemas.microsoft.com/office/2007/relationships/hdphoto" Target="../media/hdphoto2.wdp"/><Relationship Id="rId10" Type="http://schemas.microsoft.com/office/2007/relationships/diagramDrawing" Target="../diagrams/drawing2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9E1A9D-E97A-B36B-6BF5-558E7B8FF4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" t="3447" b="5278"/>
          <a:stretch/>
        </p:blipFill>
        <p:spPr>
          <a:xfrm>
            <a:off x="-233231" y="-128015"/>
            <a:ext cx="12846240" cy="7089647"/>
          </a:xfrm>
          <a:prstGeom prst="rect">
            <a:avLst/>
          </a:prstGeom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8BFA79-E5FC-0C6B-B505-683DA6054699}"/>
              </a:ext>
            </a:extLst>
          </p:cNvPr>
          <p:cNvSpPr txBox="1"/>
          <p:nvPr/>
        </p:nvSpPr>
        <p:spPr>
          <a:xfrm>
            <a:off x="2615184" y="1294874"/>
            <a:ext cx="75590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7CEBFF"/>
                </a:solidFill>
                <a:latin typeface="Perpetua Titling MT" panose="02020502060505020804" pitchFamily="18" charset="0"/>
              </a:rPr>
              <a:t>A small project showcasing integration of ai models in webapps</a:t>
            </a:r>
          </a:p>
          <a:p>
            <a:pPr algn="ctr"/>
            <a:endParaRPr lang="en-US" sz="2800" spc="3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8F5BCB-A354-BEE6-B362-F37B5394C6E5}"/>
              </a:ext>
            </a:extLst>
          </p:cNvPr>
          <p:cNvSpPr txBox="1"/>
          <p:nvPr/>
        </p:nvSpPr>
        <p:spPr>
          <a:xfrm>
            <a:off x="2615184" y="2702343"/>
            <a:ext cx="7559040" cy="2089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Perpetua Titling MT" panose="02020502060505020804" pitchFamily="18" charset="0"/>
              </a:rPr>
              <a:t>Image , </a:t>
            </a:r>
            <a:r>
              <a:rPr lang="en-US" sz="4800" dirty="0">
                <a:solidFill>
                  <a:schemeClr val="bg1"/>
                </a:solidFill>
                <a:latin typeface="Perpetua Titling MT" panose="02020502060505020804" pitchFamily="18" charset="0"/>
              </a:rPr>
              <a:t>Text</a:t>
            </a:r>
            <a:r>
              <a:rPr lang="en-US" sz="4400" dirty="0">
                <a:solidFill>
                  <a:schemeClr val="bg1"/>
                </a:solidFill>
                <a:latin typeface="Perpetua Titling MT" panose="02020502060505020804" pitchFamily="18" charset="0"/>
              </a:rPr>
              <a:t> &amp; Real Time Object Detection</a:t>
            </a:r>
            <a:endParaRPr lang="en-US" sz="4400" spc="3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671725-5144-11E8-C7CA-536884AB3D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96"/>
                    </a14:imgEffect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5504" y="4878307"/>
            <a:ext cx="6805094" cy="2837378"/>
          </a:xfrm>
          <a:prstGeom prst="rect">
            <a:avLst/>
          </a:prstGeom>
          <a:effectLst>
            <a:outerShdw sx="1000" sy="1000" algn="ctr" rotWithShape="0">
              <a:schemeClr val="bg1">
                <a:alpha val="58000"/>
              </a:schemeClr>
            </a:outerShdw>
            <a:softEdge rad="127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F9D701-595D-8164-899D-AD4A298977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96"/>
                    </a14:imgEffect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770" y="-1048512"/>
            <a:ext cx="5620316" cy="2343386"/>
          </a:xfrm>
          <a:prstGeom prst="rect">
            <a:avLst/>
          </a:prstGeom>
          <a:noFill/>
          <a:ln>
            <a:noFill/>
          </a:ln>
          <a:effectLst>
            <a:glow>
              <a:schemeClr val="accent1"/>
            </a:glow>
            <a:outerShdw sx="67000" sy="67000" algn="ctr" rotWithShape="0">
              <a:schemeClr val="tx1">
                <a:alpha val="7000"/>
              </a:schemeClr>
            </a:outerShdw>
            <a:softEdge rad="76200"/>
          </a:effectLst>
        </p:spPr>
      </p:pic>
      <p:graphicFrame>
        <p:nvGraphicFramePr>
          <p:cNvPr id="2" name="Content Placeholder 3" descr="icon SmartArt graphic">
            <a:extLst>
              <a:ext uri="{FF2B5EF4-FFF2-40B4-BE49-F238E27FC236}">
                <a16:creationId xmlns:a16="http://schemas.microsoft.com/office/drawing/2014/main" id="{2705D448-1B97-0956-6224-23C15D5ECD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664628"/>
              </p:ext>
            </p:extLst>
          </p:nvPr>
        </p:nvGraphicFramePr>
        <p:xfrm>
          <a:off x="642937" y="7502633"/>
          <a:ext cx="10906125" cy="3961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CF2572E0-A5F0-B224-16C1-7889C414BA71}"/>
              </a:ext>
            </a:extLst>
          </p:cNvPr>
          <p:cNvSpPr txBox="1">
            <a:spLocks/>
          </p:cNvSpPr>
          <p:nvPr/>
        </p:nvSpPr>
        <p:spPr>
          <a:xfrm>
            <a:off x="1162384" y="11463838"/>
            <a:ext cx="11029616" cy="71887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rgbClr val="FFFEFF"/>
                </a:solidFill>
                <a:latin typeface="Perpetua Titling MT" panose="02020502060505020804" pitchFamily="18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291181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9B3CAB-003E-5EE7-427E-F8923E189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E90B45-084F-DA76-AEA6-BF1934097A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55" t="-13775" r="-21868" b="1041"/>
          <a:stretch/>
        </p:blipFill>
        <p:spPr>
          <a:xfrm>
            <a:off x="-121920" y="-1188720"/>
            <a:ext cx="15336072" cy="8649710"/>
          </a:xfrm>
          <a:prstGeom prst="rect">
            <a:avLst/>
          </a:prstGeom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9767BC-9C2E-5912-6082-219D412DA11D}"/>
              </a:ext>
            </a:extLst>
          </p:cNvPr>
          <p:cNvSpPr txBox="1"/>
          <p:nvPr/>
        </p:nvSpPr>
        <p:spPr>
          <a:xfrm>
            <a:off x="2615184" y="-7132765"/>
            <a:ext cx="75590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7CEBFF"/>
                </a:solidFill>
                <a:latin typeface="Perpetua Titling MT" panose="02020502060505020804" pitchFamily="18" charset="0"/>
              </a:rPr>
              <a:t>A small project showcasing integration of ai models in webapps</a:t>
            </a:r>
          </a:p>
          <a:p>
            <a:pPr algn="ctr"/>
            <a:endParaRPr lang="en-US" sz="2800" spc="3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8E9D43-F98F-9F9A-B13E-A30FDCB5A5F6}"/>
              </a:ext>
            </a:extLst>
          </p:cNvPr>
          <p:cNvSpPr txBox="1"/>
          <p:nvPr/>
        </p:nvSpPr>
        <p:spPr>
          <a:xfrm>
            <a:off x="2615184" y="-5016517"/>
            <a:ext cx="7559040" cy="2089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Perpetua Titling MT" panose="02020502060505020804" pitchFamily="18" charset="0"/>
              </a:rPr>
              <a:t>Image , </a:t>
            </a:r>
            <a:r>
              <a:rPr lang="en-US" sz="4800" dirty="0">
                <a:solidFill>
                  <a:schemeClr val="bg1"/>
                </a:solidFill>
                <a:latin typeface="Perpetua Titling MT" panose="02020502060505020804" pitchFamily="18" charset="0"/>
              </a:rPr>
              <a:t>Text</a:t>
            </a:r>
            <a:r>
              <a:rPr lang="en-US" sz="4400" dirty="0">
                <a:solidFill>
                  <a:schemeClr val="bg1"/>
                </a:solidFill>
                <a:latin typeface="Perpetua Titling MT" panose="02020502060505020804" pitchFamily="18" charset="0"/>
              </a:rPr>
              <a:t> &amp; Real Time Object Detection</a:t>
            </a:r>
            <a:endParaRPr lang="en-US" sz="4400" spc="3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17790C-69C7-A301-BE83-4148B56B3D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96"/>
                    </a14:imgEffect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8824" y="-3122925"/>
            <a:ext cx="6805094" cy="2837378"/>
          </a:xfrm>
          <a:prstGeom prst="rect">
            <a:avLst/>
          </a:prstGeom>
          <a:effectLst>
            <a:outerShdw sx="1000" sy="1000" algn="ctr" rotWithShape="0">
              <a:schemeClr val="bg1">
                <a:alpha val="58000"/>
              </a:schemeClr>
            </a:outerShdw>
            <a:softEdge rad="127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DF6A4CC-387D-3EF1-02BB-4322FDEEB3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96"/>
                    </a14:imgEffect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770" y="-8151677"/>
            <a:ext cx="5620316" cy="2343386"/>
          </a:xfrm>
          <a:prstGeom prst="rect">
            <a:avLst/>
          </a:prstGeom>
          <a:noFill/>
          <a:ln>
            <a:noFill/>
          </a:ln>
          <a:effectLst>
            <a:glow>
              <a:schemeClr val="accent1"/>
            </a:glow>
            <a:outerShdw sx="67000" sy="67000" algn="ctr" rotWithShape="0">
              <a:schemeClr val="tx1">
                <a:alpha val="7000"/>
              </a:schemeClr>
            </a:outerShdw>
            <a:softEdge rad="76200"/>
          </a:effectLst>
        </p:spPr>
      </p:pic>
      <p:graphicFrame>
        <p:nvGraphicFramePr>
          <p:cNvPr id="2" name="Content Placeholder 3" descr="icon SmartArt graphic">
            <a:extLst>
              <a:ext uri="{FF2B5EF4-FFF2-40B4-BE49-F238E27FC236}">
                <a16:creationId xmlns:a16="http://schemas.microsoft.com/office/drawing/2014/main" id="{0947FD7B-FC0C-8F99-F828-8EC8ECA8F4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9409000"/>
              </p:ext>
            </p:extLst>
          </p:nvPr>
        </p:nvGraphicFramePr>
        <p:xfrm>
          <a:off x="642938" y="858445"/>
          <a:ext cx="10906125" cy="3961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99BE766E-B623-3FE3-4811-9BD93CC60CE6}"/>
              </a:ext>
            </a:extLst>
          </p:cNvPr>
          <p:cNvSpPr txBox="1">
            <a:spLocks/>
          </p:cNvSpPr>
          <p:nvPr/>
        </p:nvSpPr>
        <p:spPr>
          <a:xfrm>
            <a:off x="1360504" y="5609640"/>
            <a:ext cx="11029616" cy="71887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rgbClr val="FFFEFF"/>
                </a:solidFill>
                <a:latin typeface="Perpetua Titling MT" panose="02020502060505020804" pitchFamily="18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679471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2E5C27A-6F89-7BA1-4B65-1A3E2FDBC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8240" y="-12668"/>
            <a:ext cx="12192000" cy="685800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12700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7CA195-3150-A651-F7F4-92F75B5910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254000"/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F370567-4A82-1B3A-D659-6912A1984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42312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Steps taken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BFF84F-2469-5E08-AE58-5B0678641FB2}"/>
              </a:ext>
            </a:extLst>
          </p:cNvPr>
          <p:cNvSpPr txBox="1"/>
          <p:nvPr/>
        </p:nvSpPr>
        <p:spPr>
          <a:xfrm>
            <a:off x="687872" y="1715956"/>
            <a:ext cx="8229600" cy="4305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Setting up a react app and configuring tailwind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css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Setting up React-router.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Importing Models from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tensorflow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Creating Components.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Implementing functionality in model components.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Using Tailwind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css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 to create the User Interface (UI).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Testing.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0C433F5-A673-1650-1E37-A2D76C914911}"/>
              </a:ext>
            </a:extLst>
          </p:cNvPr>
          <p:cNvSpPr txBox="1">
            <a:spLocks/>
          </p:cNvSpPr>
          <p:nvPr/>
        </p:nvSpPr>
        <p:spPr>
          <a:xfrm>
            <a:off x="13489472" y="444532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Home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C9FCB7-21BC-F5D4-5EEF-12545450C7D7}"/>
              </a:ext>
            </a:extLst>
          </p:cNvPr>
          <p:cNvSpPr txBox="1"/>
          <p:nvPr/>
        </p:nvSpPr>
        <p:spPr>
          <a:xfrm>
            <a:off x="-8427720" y="1571404"/>
            <a:ext cx="8229600" cy="3689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Key Points: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header component for switching between pages.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card component for trying different models.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content section to learn about technologies used.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footer section for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credits,resources,purpose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 etc.</a:t>
            </a:r>
          </a:p>
          <a:p>
            <a:pPr marL="0" indent="0">
              <a:lnSpc>
                <a:spcPct val="200000"/>
              </a:lnSpc>
              <a:buNone/>
            </a:pPr>
            <a:endParaRPr lang="en-US" sz="20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D98B8BF-8253-8C35-244F-1208447ABE9A}"/>
              </a:ext>
            </a:extLst>
          </p:cNvPr>
          <p:cNvSpPr/>
          <p:nvPr/>
        </p:nvSpPr>
        <p:spPr>
          <a:xfrm>
            <a:off x="5745480" y="145833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EE8380-0448-B2EC-015B-D8466D5C4CD9}"/>
              </a:ext>
            </a:extLst>
          </p:cNvPr>
          <p:cNvCxnSpPr>
            <a:stCxn id="10" idx="6"/>
          </p:cNvCxnSpPr>
          <p:nvPr/>
        </p:nvCxnSpPr>
        <p:spPr>
          <a:xfrm flipV="1">
            <a:off x="6217920" y="1639756"/>
            <a:ext cx="18089880" cy="4191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608A068E-46E9-D4CF-5811-E574875BA6EF}"/>
              </a:ext>
            </a:extLst>
          </p:cNvPr>
          <p:cNvSpPr/>
          <p:nvPr/>
        </p:nvSpPr>
        <p:spPr>
          <a:xfrm>
            <a:off x="18768060" y="142787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2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69AE1-B0EA-8426-DDB5-1A32E0607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AA5B992-D7E8-1915-01A3-2A45C9EB5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68"/>
            <a:ext cx="12192000" cy="685800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2540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77EB2EA-E4E7-9378-D6FF-46095DE96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66320" y="0"/>
            <a:ext cx="12192000" cy="685800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1270000"/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BCE5648-D689-6D2A-374B-A9FBEF680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31404" y="642312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Steps taken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F6E2EA-955A-8205-3999-AF01DCD13C5B}"/>
              </a:ext>
            </a:extLst>
          </p:cNvPr>
          <p:cNvSpPr txBox="1"/>
          <p:nvPr/>
        </p:nvSpPr>
        <p:spPr>
          <a:xfrm>
            <a:off x="13975080" y="1750018"/>
            <a:ext cx="8229600" cy="4305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Setting up a react app and configuring tailwind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css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Setting up React-router.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Importing Models from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tensorflow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Creating Components.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Implementing functionality in model components.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Using Tailwind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css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 to create the User Interface (UI).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Testing.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15FB6EC-B39B-DB01-3FCD-554B67DB8482}"/>
              </a:ext>
            </a:extLst>
          </p:cNvPr>
          <p:cNvSpPr txBox="1">
            <a:spLocks/>
          </p:cNvSpPr>
          <p:nvPr/>
        </p:nvSpPr>
        <p:spPr>
          <a:xfrm>
            <a:off x="633128" y="439276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Home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E41101-C49F-9567-BBC9-E0F38BAD6215}"/>
              </a:ext>
            </a:extLst>
          </p:cNvPr>
          <p:cNvSpPr txBox="1"/>
          <p:nvPr/>
        </p:nvSpPr>
        <p:spPr>
          <a:xfrm>
            <a:off x="1205698" y="1596740"/>
            <a:ext cx="8229600" cy="3689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Key Points: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header component for switching between pages.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card component for trying different models.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content section to learn about technologies used.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footer section for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credits,resources,purpose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 etc.</a:t>
            </a:r>
          </a:p>
          <a:p>
            <a:pPr marL="0" indent="0">
              <a:lnSpc>
                <a:spcPct val="200000"/>
              </a:lnSpc>
              <a:buNone/>
            </a:pPr>
            <a:endParaRPr lang="en-US" sz="20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35D10C-577D-504D-4ADB-5ED71867814A}"/>
              </a:ext>
            </a:extLst>
          </p:cNvPr>
          <p:cNvSpPr/>
          <p:nvPr/>
        </p:nvSpPr>
        <p:spPr>
          <a:xfrm>
            <a:off x="-6248400" y="145833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F80313-A119-5409-E72A-30F39D2F963B}"/>
              </a:ext>
            </a:extLst>
          </p:cNvPr>
          <p:cNvCxnSpPr>
            <a:cxnSpLocks/>
            <a:stCxn id="10" idx="6"/>
          </p:cNvCxnSpPr>
          <p:nvPr/>
        </p:nvCxnSpPr>
        <p:spPr>
          <a:xfrm>
            <a:off x="-5775960" y="1681666"/>
            <a:ext cx="179679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A9049B47-E13C-89B0-7D72-3FED078D605C}"/>
              </a:ext>
            </a:extLst>
          </p:cNvPr>
          <p:cNvSpPr/>
          <p:nvPr/>
        </p:nvSpPr>
        <p:spPr>
          <a:xfrm>
            <a:off x="6096000" y="145833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608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D67041-4AC5-3A11-28F6-830AD3D52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849D6E0-4996-1154-6AD6-9FD6EB0FC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8240" y="-12668"/>
            <a:ext cx="12192000" cy="685800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12700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3531B8A-C613-9781-B93E-FAB7EB2C48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56" y="2572"/>
            <a:ext cx="12192000" cy="6858000"/>
          </a:xfrm>
          <a:prstGeom prst="rect">
            <a:avLst/>
          </a:prstGeom>
          <a:solidFill>
            <a:schemeClr val="tx1"/>
          </a:solidFill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254000"/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92E06C5-2AAF-46FE-41BF-859E36C76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42312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Image recognition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86B10C-1AD4-DDF2-5F2A-FD95992A2C26}"/>
              </a:ext>
            </a:extLst>
          </p:cNvPr>
          <p:cNvSpPr txBox="1"/>
          <p:nvPr/>
        </p:nvSpPr>
        <p:spPr>
          <a:xfrm>
            <a:off x="687872" y="1715956"/>
            <a:ext cx="10772608" cy="40686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Key Points: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An image recognition model recognizes the object in the image and displays the results.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File or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url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 input box is provided which gets the user input.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An Image preview box is also given for previewing images to be recognized.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text box to display the results.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Perpetua Titling MT" panose="02020502060505020804" pitchFamily="18" charset="0"/>
              </a:rPr>
              <a:t>Note: </a:t>
            </a:r>
            <a:r>
              <a:rPr lang="en-US" sz="1200" dirty="0">
                <a:solidFill>
                  <a:schemeClr val="bg1"/>
                </a:solidFill>
                <a:latin typeface="Perpetua Titling MT" panose="02020502060505020804" pitchFamily="18" charset="0"/>
              </a:rPr>
              <a:t>The results may or might not be accurate because models used are not trained fully and have limitations.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B7EF37-AC19-7C21-FBA8-5BB5B79C62A7}"/>
              </a:ext>
            </a:extLst>
          </p:cNvPr>
          <p:cNvSpPr txBox="1">
            <a:spLocks/>
          </p:cNvSpPr>
          <p:nvPr/>
        </p:nvSpPr>
        <p:spPr>
          <a:xfrm>
            <a:off x="13489472" y="444532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Home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D314DF-17C9-CEC8-2514-C5C3D676C86E}"/>
              </a:ext>
            </a:extLst>
          </p:cNvPr>
          <p:cNvSpPr txBox="1"/>
          <p:nvPr/>
        </p:nvSpPr>
        <p:spPr>
          <a:xfrm>
            <a:off x="-8427720" y="1571404"/>
            <a:ext cx="8229600" cy="3689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Key Points: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header component for switching between pages.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card component for trying different models.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content section to learn about technologies used.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footer section for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credits,resources,purpose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 etc.</a:t>
            </a:r>
          </a:p>
          <a:p>
            <a:pPr marL="0" indent="0">
              <a:lnSpc>
                <a:spcPct val="200000"/>
              </a:lnSpc>
              <a:buNone/>
            </a:pPr>
            <a:endParaRPr lang="en-US" sz="20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ED8A55-0D64-A54B-26A7-6F34AD43D11B}"/>
              </a:ext>
            </a:extLst>
          </p:cNvPr>
          <p:cNvSpPr/>
          <p:nvPr/>
        </p:nvSpPr>
        <p:spPr>
          <a:xfrm>
            <a:off x="5745480" y="145833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A5A257A-EA40-52C5-BB9A-6282023C417E}"/>
              </a:ext>
            </a:extLst>
          </p:cNvPr>
          <p:cNvCxnSpPr>
            <a:stCxn id="10" idx="6"/>
          </p:cNvCxnSpPr>
          <p:nvPr/>
        </p:nvCxnSpPr>
        <p:spPr>
          <a:xfrm flipV="1">
            <a:off x="6217920" y="1639756"/>
            <a:ext cx="18089880" cy="4191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391F7148-55E8-955A-9ED7-9398BF4A9E34}"/>
              </a:ext>
            </a:extLst>
          </p:cNvPr>
          <p:cNvSpPr/>
          <p:nvPr/>
        </p:nvSpPr>
        <p:spPr>
          <a:xfrm>
            <a:off x="18768060" y="142787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35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34770D-7097-019B-E206-A89A473C6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504B50D-0FBB-1BD1-13CD-7B1FEA73C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48" y="0"/>
            <a:ext cx="12192000" cy="685800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2540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6DC6CB-2438-D9BC-00B6-E3A34FA28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66320" y="0"/>
            <a:ext cx="12192000" cy="685800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1270000"/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5972C5A-E318-F106-BD15-AE5A93644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31404" y="642312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Steps taken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94C8C6-67F3-4F3F-47F7-356A5C2095BA}"/>
              </a:ext>
            </a:extLst>
          </p:cNvPr>
          <p:cNvSpPr txBox="1"/>
          <p:nvPr/>
        </p:nvSpPr>
        <p:spPr>
          <a:xfrm>
            <a:off x="13975080" y="1750018"/>
            <a:ext cx="8229600" cy="4305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Setting up a react app and configuring tailwind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css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Setting up React-router.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Importing Models from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tensorflow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Creating Components.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Implementing functionality in model components.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Using Tailwind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css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 to create the User Interface (UI).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Testing.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8D1815-66E1-D626-ECF4-149EF1663E57}"/>
              </a:ext>
            </a:extLst>
          </p:cNvPr>
          <p:cNvSpPr txBox="1">
            <a:spLocks/>
          </p:cNvSpPr>
          <p:nvPr/>
        </p:nvSpPr>
        <p:spPr>
          <a:xfrm>
            <a:off x="633128" y="439276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Information extractor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ED57FA-F635-C14B-B49C-96DA27C02142}"/>
              </a:ext>
            </a:extLst>
          </p:cNvPr>
          <p:cNvSpPr txBox="1"/>
          <p:nvPr/>
        </p:nvSpPr>
        <p:spPr>
          <a:xfrm>
            <a:off x="1205698" y="1596740"/>
            <a:ext cx="9995702" cy="49209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Key Points: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An Information extractor extracts information from a passage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inputed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 by the user and answers the question related to the passage 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It uses Natural language processing to generate answers to questions.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The Whole thing consists of a text box for passage another text box for question and a box for displaying answers.</a:t>
            </a:r>
            <a:r>
              <a:rPr lang="en-US" sz="1200" dirty="0">
                <a:solidFill>
                  <a:schemeClr val="bg1"/>
                </a:solidFill>
                <a:latin typeface="Perpetua Titling MT" panose="02020502060505020804" pitchFamily="18" charset="0"/>
              </a:rPr>
              <a:t>.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DA9BD7-A61E-728A-E20A-D8623942AE4B}"/>
              </a:ext>
            </a:extLst>
          </p:cNvPr>
          <p:cNvSpPr/>
          <p:nvPr/>
        </p:nvSpPr>
        <p:spPr>
          <a:xfrm>
            <a:off x="-6248400" y="145833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F1A46F0-578B-FF6D-90DE-0F70AC9C2D57}"/>
              </a:ext>
            </a:extLst>
          </p:cNvPr>
          <p:cNvCxnSpPr>
            <a:cxnSpLocks/>
            <a:stCxn id="10" idx="6"/>
          </p:cNvCxnSpPr>
          <p:nvPr/>
        </p:nvCxnSpPr>
        <p:spPr>
          <a:xfrm>
            <a:off x="-5775960" y="1681666"/>
            <a:ext cx="179679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4D85035-F9E0-3A04-905D-9ED5FE946FBF}"/>
              </a:ext>
            </a:extLst>
          </p:cNvPr>
          <p:cNvSpPr/>
          <p:nvPr/>
        </p:nvSpPr>
        <p:spPr>
          <a:xfrm>
            <a:off x="6096000" y="145833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190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6CB27-05A5-17D7-434B-257D5A53C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FEC4E29-9BE7-E5A9-D97F-7E5F9EDAFF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8240" y="-12668"/>
            <a:ext cx="12192000" cy="685800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12700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F0A334-7BC8-CA47-B06D-84B1C72C10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19" t="12010" r="9281" b="489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254000"/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DD9B8BC-2032-6A58-7DC6-E20C87C62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42312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Real-time object detection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95F755-E919-2DB4-EA41-A9DE771798CD}"/>
              </a:ext>
            </a:extLst>
          </p:cNvPr>
          <p:cNvSpPr txBox="1"/>
          <p:nvPr/>
        </p:nvSpPr>
        <p:spPr>
          <a:xfrm>
            <a:off x="687872" y="1715956"/>
            <a:ext cx="10772608" cy="4305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Key Points: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real-time object detector uses a webcam to recognize objects in real-time it can recognize variety of objects but has its own limitations.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It consists of a webcam display on which a the detected objects are highlighted in real-time.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An accuracy meter Is also given to show the accuracy of model.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CE33CA8-7D34-1DAD-E09C-CA92D4C6758F}"/>
              </a:ext>
            </a:extLst>
          </p:cNvPr>
          <p:cNvSpPr txBox="1">
            <a:spLocks/>
          </p:cNvSpPr>
          <p:nvPr/>
        </p:nvSpPr>
        <p:spPr>
          <a:xfrm>
            <a:off x="13489472" y="444532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Home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65CE90-28D1-1373-8D22-A31666364136}"/>
              </a:ext>
            </a:extLst>
          </p:cNvPr>
          <p:cNvSpPr txBox="1"/>
          <p:nvPr/>
        </p:nvSpPr>
        <p:spPr>
          <a:xfrm>
            <a:off x="-8427720" y="1571404"/>
            <a:ext cx="8229600" cy="3689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Key Points: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header component for switching between pages.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card component for trying different models.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content section to learn about technologies used.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A footer section for </a:t>
            </a:r>
            <a:r>
              <a:rPr lang="en-US" sz="2000" dirty="0" err="1">
                <a:solidFill>
                  <a:schemeClr val="bg1"/>
                </a:solidFill>
                <a:latin typeface="Perpetua Titling MT" panose="02020502060505020804" pitchFamily="18" charset="0"/>
              </a:rPr>
              <a:t>credits,resources,purpose</a:t>
            </a:r>
            <a:r>
              <a:rPr lang="en-US" sz="2000" dirty="0">
                <a:solidFill>
                  <a:schemeClr val="bg1"/>
                </a:solidFill>
                <a:latin typeface="Perpetua Titling MT" panose="02020502060505020804" pitchFamily="18" charset="0"/>
              </a:rPr>
              <a:t> etc.</a:t>
            </a:r>
          </a:p>
          <a:p>
            <a:pPr marL="0" indent="0">
              <a:lnSpc>
                <a:spcPct val="200000"/>
              </a:lnSpc>
              <a:buNone/>
            </a:pPr>
            <a:endParaRPr lang="en-US" sz="20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7865983-0B1E-7357-4CFB-B8716F9EBDD1}"/>
              </a:ext>
            </a:extLst>
          </p:cNvPr>
          <p:cNvSpPr/>
          <p:nvPr/>
        </p:nvSpPr>
        <p:spPr>
          <a:xfrm>
            <a:off x="5745480" y="145833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A533C91-3345-68CA-2656-17CBD8639AEC}"/>
              </a:ext>
            </a:extLst>
          </p:cNvPr>
          <p:cNvCxnSpPr>
            <a:stCxn id="10" idx="6"/>
          </p:cNvCxnSpPr>
          <p:nvPr/>
        </p:nvCxnSpPr>
        <p:spPr>
          <a:xfrm flipV="1">
            <a:off x="6217920" y="1639756"/>
            <a:ext cx="18089880" cy="4191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0061BFB7-677F-010F-5AAF-7C57F33364EA}"/>
              </a:ext>
            </a:extLst>
          </p:cNvPr>
          <p:cNvSpPr/>
          <p:nvPr/>
        </p:nvSpPr>
        <p:spPr>
          <a:xfrm>
            <a:off x="18768060" y="1427872"/>
            <a:ext cx="472440" cy="4466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C71DC-25C7-2BB8-242E-66E355C2339E}"/>
              </a:ext>
            </a:extLst>
          </p:cNvPr>
          <p:cNvSpPr txBox="1"/>
          <p:nvPr/>
        </p:nvSpPr>
        <p:spPr>
          <a:xfrm>
            <a:off x="2599944" y="8017516"/>
            <a:ext cx="75590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CREATED BY: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Ali ABDULLAH</a:t>
            </a:r>
          </a:p>
          <a:p>
            <a:pPr algn="ctr">
              <a:lnSpc>
                <a:spcPct val="200000"/>
              </a:lnSpc>
            </a:pPr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AND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AJLAL SHAH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xii-e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D7BB51A-DF92-B27F-D053-141F0C36DCE2}"/>
              </a:ext>
            </a:extLst>
          </p:cNvPr>
          <p:cNvSpPr txBox="1">
            <a:spLocks/>
          </p:cNvSpPr>
          <p:nvPr/>
        </p:nvSpPr>
        <p:spPr>
          <a:xfrm>
            <a:off x="877824" y="65988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solidFill>
                  <a:srgbClr val="FFFFFF"/>
                </a:solidFill>
                <a:latin typeface="Perpetua Titling MT" panose="02020502060505020804" pitchFamily="18" charset="0"/>
              </a:rPr>
              <a:t>Thank You</a:t>
            </a:r>
            <a:endParaRPr lang="en-US" sz="6600" dirty="0">
              <a:latin typeface="Perpetua Titling MT" panose="020205020605050208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7ACED8-46D0-944D-55CC-69D27A23F530}"/>
              </a:ext>
            </a:extLst>
          </p:cNvPr>
          <p:cNvSpPr txBox="1"/>
          <p:nvPr/>
        </p:nvSpPr>
        <p:spPr>
          <a:xfrm>
            <a:off x="2599944" y="8017516"/>
            <a:ext cx="75590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CREATED BY: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Ali ABDULLAH</a:t>
            </a:r>
          </a:p>
          <a:p>
            <a:pPr algn="ctr">
              <a:lnSpc>
                <a:spcPct val="200000"/>
              </a:lnSpc>
            </a:pPr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AND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AJLAL SHAH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xii-e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07D0F7-63FD-CA28-3F06-E76E2CA798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96"/>
                    </a14:imgEffect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4723" y="6348877"/>
            <a:ext cx="6805094" cy="2837378"/>
          </a:xfrm>
          <a:prstGeom prst="rect">
            <a:avLst/>
          </a:prstGeom>
          <a:effectLst>
            <a:outerShdw sx="1000" sy="1000" algn="ctr" rotWithShape="0">
              <a:schemeClr val="bg1">
                <a:alpha val="58000"/>
              </a:schemeClr>
            </a:outerShdw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517C54-23EB-99DA-C1D6-1017889ED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96"/>
                    </a14:imgEffect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754" y="10712575"/>
            <a:ext cx="6805094" cy="2837378"/>
          </a:xfrm>
          <a:prstGeom prst="rect">
            <a:avLst/>
          </a:prstGeom>
          <a:effectLst>
            <a:outerShdw sx="1000" sy="1000" algn="ctr" rotWithShape="0">
              <a:schemeClr val="bg1">
                <a:alpha val="58000"/>
              </a:schemeClr>
            </a:outerShd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895729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3CDD6-5AC3-58BC-A744-F5C44EC2A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A591AF-976B-92A1-15EE-D23F24182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>
              <a:schemeClr val="accent1">
                <a:alpha val="52000"/>
              </a:schemeClr>
            </a:glow>
            <a:outerShdw blurRad="50800" dist="50800" dir="5400000" sx="78000" sy="78000" algn="ctr" rotWithShape="0">
              <a:srgbClr val="000000"/>
            </a:outerShdw>
            <a:softEdge rad="2540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7A87AE-C6A6-909F-6150-D12E6CBA7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181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rgbClr val="FFFFFF"/>
                </a:solidFill>
                <a:latin typeface="Perpetua Titling MT" panose="02020502060505020804" pitchFamily="18" charset="0"/>
              </a:rPr>
              <a:t>Thank You</a:t>
            </a:r>
            <a:endParaRPr lang="en-US" sz="6600" dirty="0">
              <a:latin typeface="Perpetua Titling MT" panose="020205020605050208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2DD655-3432-FF47-E9DD-A1C302999E21}"/>
              </a:ext>
            </a:extLst>
          </p:cNvPr>
          <p:cNvSpPr txBox="1"/>
          <p:nvPr/>
        </p:nvSpPr>
        <p:spPr>
          <a:xfrm>
            <a:off x="2560320" y="2930504"/>
            <a:ext cx="75590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CREATED BY: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Ali ABDULLAH</a:t>
            </a:r>
          </a:p>
          <a:p>
            <a:pPr algn="ctr">
              <a:lnSpc>
                <a:spcPct val="200000"/>
              </a:lnSpc>
            </a:pPr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AND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AJLAL SHAH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xii-e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Perpetua Titling MT" panose="02020502060505020804" pitchFamily="18" charset="0"/>
              </a:rPr>
              <a:t>(BAHRIA COLLEGE ISLAMABAD)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2A7AFA-E8B0-B1A1-57FD-31EBE73A4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96"/>
                    </a14:imgEffect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2427" y="-1511815"/>
            <a:ext cx="6805094" cy="2837378"/>
          </a:xfrm>
          <a:prstGeom prst="rect">
            <a:avLst/>
          </a:prstGeom>
          <a:effectLst>
            <a:outerShdw sx="1000" sy="1000" algn="ctr" rotWithShape="0">
              <a:schemeClr val="bg1">
                <a:alpha val="58000"/>
              </a:schemeClr>
            </a:outerShdw>
            <a:softEdge rad="127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C8567E-1955-64CA-1C63-70400DDED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96"/>
                    </a14:imgEffect>
                    <a14:imgEffect>
                      <a14:brightnessContrast bright="-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130" y="5625563"/>
            <a:ext cx="6805094" cy="2837378"/>
          </a:xfrm>
          <a:prstGeom prst="rect">
            <a:avLst/>
          </a:prstGeom>
          <a:effectLst>
            <a:outerShdw sx="1000" sy="1000" algn="ctr" rotWithShape="0">
              <a:schemeClr val="bg1">
                <a:alpha val="58000"/>
              </a:schemeClr>
            </a:outerShd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734322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578</Words>
  <Application>Microsoft Office PowerPoint</Application>
  <PresentationFormat>Widescreen</PresentationFormat>
  <Paragraphs>100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Perpetua Titling MT</vt:lpstr>
      <vt:lpstr>Office Theme</vt:lpstr>
      <vt:lpstr>PowerPoint Presentation</vt:lpstr>
      <vt:lpstr>PowerPoint Presentation</vt:lpstr>
      <vt:lpstr>Steps taken</vt:lpstr>
      <vt:lpstr>Steps taken</vt:lpstr>
      <vt:lpstr>Image recognition model</vt:lpstr>
      <vt:lpstr>Steps taken</vt:lpstr>
      <vt:lpstr>Real-time object detection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 Abdullah</dc:creator>
  <cp:lastModifiedBy>Ali Abdullah</cp:lastModifiedBy>
  <cp:revision>3</cp:revision>
  <dcterms:created xsi:type="dcterms:W3CDTF">2024-10-29T13:34:03Z</dcterms:created>
  <dcterms:modified xsi:type="dcterms:W3CDTF">2024-10-30T04:53:16Z</dcterms:modified>
</cp:coreProperties>
</file>

<file path=docProps/thumbnail.jpeg>
</file>